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92" r:id="rId2"/>
    <p:sldId id="256" r:id="rId3"/>
    <p:sldId id="268" r:id="rId4"/>
    <p:sldId id="283" r:id="rId5"/>
    <p:sldId id="276" r:id="rId6"/>
    <p:sldId id="258" r:id="rId7"/>
    <p:sldId id="259" r:id="rId8"/>
    <p:sldId id="277" r:id="rId9"/>
    <p:sldId id="284" r:id="rId10"/>
    <p:sldId id="260" r:id="rId11"/>
    <p:sldId id="261" r:id="rId12"/>
    <p:sldId id="278" r:id="rId13"/>
    <p:sldId id="285" r:id="rId14"/>
    <p:sldId id="262" r:id="rId15"/>
    <p:sldId id="263" r:id="rId16"/>
    <p:sldId id="279" r:id="rId17"/>
    <p:sldId id="287" r:id="rId18"/>
    <p:sldId id="264" r:id="rId19"/>
    <p:sldId id="265" r:id="rId20"/>
    <p:sldId id="286" r:id="rId21"/>
    <p:sldId id="280" r:id="rId22"/>
    <p:sldId id="266" r:id="rId23"/>
    <p:sldId id="267" r:id="rId24"/>
    <p:sldId id="281" r:id="rId25"/>
    <p:sldId id="288" r:id="rId26"/>
    <p:sldId id="289" r:id="rId27"/>
    <p:sldId id="329" r:id="rId28"/>
    <p:sldId id="332" r:id="rId29"/>
    <p:sldId id="333" r:id="rId30"/>
    <p:sldId id="290" r:id="rId31"/>
    <p:sldId id="303" r:id="rId32"/>
    <p:sldId id="326" r:id="rId33"/>
    <p:sldId id="325" r:id="rId34"/>
    <p:sldId id="291" r:id="rId35"/>
    <p:sldId id="302" r:id="rId36"/>
    <p:sldId id="301" r:id="rId37"/>
    <p:sldId id="293" r:id="rId38"/>
    <p:sldId id="330" r:id="rId39"/>
    <p:sldId id="296" r:id="rId40"/>
    <p:sldId id="314" r:id="rId41"/>
    <p:sldId id="294" r:id="rId42"/>
    <p:sldId id="317" r:id="rId43"/>
    <p:sldId id="295" r:id="rId44"/>
    <p:sldId id="318" r:id="rId45"/>
    <p:sldId id="297" r:id="rId46"/>
    <p:sldId id="320" r:id="rId47"/>
    <p:sldId id="298" r:id="rId48"/>
    <p:sldId id="322" r:id="rId49"/>
    <p:sldId id="299" r:id="rId50"/>
    <p:sldId id="312" r:id="rId51"/>
    <p:sldId id="305" r:id="rId52"/>
    <p:sldId id="328" r:id="rId53"/>
    <p:sldId id="327" r:id="rId54"/>
    <p:sldId id="304" r:id="rId55"/>
    <p:sldId id="331" r:id="rId56"/>
    <p:sldId id="337" r:id="rId57"/>
    <p:sldId id="336" r:id="rId58"/>
    <p:sldId id="334" r:id="rId59"/>
    <p:sldId id="335" r:id="rId60"/>
    <p:sldId id="338" r:id="rId61"/>
    <p:sldId id="306" r:id="rId62"/>
    <p:sldId id="315" r:id="rId63"/>
    <p:sldId id="307" r:id="rId64"/>
    <p:sldId id="316" r:id="rId65"/>
    <p:sldId id="308" r:id="rId66"/>
    <p:sldId id="319" r:id="rId67"/>
    <p:sldId id="309" r:id="rId68"/>
    <p:sldId id="321" r:id="rId69"/>
    <p:sldId id="310" r:id="rId70"/>
    <p:sldId id="323" r:id="rId71"/>
    <p:sldId id="311" r:id="rId72"/>
    <p:sldId id="313" r:id="rId73"/>
    <p:sldId id="300" r:id="rId74"/>
    <p:sldId id="339" r:id="rId75"/>
    <p:sldId id="340" r:id="rId76"/>
    <p:sldId id="342" r:id="rId77"/>
    <p:sldId id="343" r:id="rId78"/>
    <p:sldId id="341" r:id="rId79"/>
    <p:sldId id="344" r:id="rId80"/>
    <p:sldId id="345" r:id="rId81"/>
    <p:sldId id="346" r:id="rId82"/>
    <p:sldId id="347" r:id="rId83"/>
    <p:sldId id="348" r:id="rId84"/>
    <p:sldId id="349" r:id="rId85"/>
    <p:sldId id="350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2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445FC-4ED1-0042-9B28-1502BC3052F0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96E9B-FE15-244F-8653-7506A79A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41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Blue=hi variation</a:t>
            </a:r>
          </a:p>
          <a:p>
            <a:r>
              <a:rPr lang="en-US" dirty="0"/>
              <a:t>Green = medium variation</a:t>
            </a:r>
          </a:p>
          <a:p>
            <a:r>
              <a:rPr lang="en-US" dirty="0"/>
              <a:t>Pink = low variation</a:t>
            </a:r>
          </a:p>
          <a:p>
            <a:endParaRPr lang="en-US" dirty="0"/>
          </a:p>
          <a:p>
            <a:r>
              <a:rPr lang="en-US" dirty="0"/>
              <a:t>Green line is R0 from just mean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96E9B-FE15-244F-8653-7506A79A85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7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sooooo</a:t>
            </a:r>
            <a:r>
              <a:rPr lang="en-US" dirty="0"/>
              <a:t> different…. </a:t>
            </a:r>
            <a:r>
              <a:rPr lang="en-US" dirty="0">
                <a:sym typeface="Wingdings" pitchFamily="2" charset="2"/>
              </a:rPr>
              <a:t>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96E9B-FE15-244F-8653-7506A79A85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B96E9B-FE15-244F-8653-7506A79A85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FCA5-7233-9B40-A0AD-9B48BFDB4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38611-9C3D-334B-823F-84BBF6FAD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DE93D-5CE6-C540-A679-2073748E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B1F3B-090F-7A45-9757-4E0AE68FD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702E4-B0E5-6C43-99D8-5D0840BA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53D8-3187-E548-A94C-192AE693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91137-D2F5-0B45-832F-68A0FAF56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2F72-EB45-A64D-B309-6B39D42B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C3DA0-C927-404B-A7DE-D1667B3E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B3EAF-A954-B240-814E-3BA1DD2E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5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81868-C35F-074E-9D6B-2DE2870F1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A39456-19B3-FE4F-843E-68241BBF8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8927E-BDE3-0F4D-834D-C7E2BCA1E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5DADE-A174-3940-A410-C30576BC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ED598-1812-7B46-92F2-A819D3C2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91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3610-E5A3-A54D-BE35-7A9EEE6B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4BC0-2F1A-A943-9DF9-C334CCCB5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537EE-2E77-104A-8F94-E9E141D51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C71E-A777-9A43-AF06-7FB06EF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23349-D454-C84F-8CED-A8F2D79C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7030-6BF5-024C-A1E9-D90E20A2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87139-2C5A-9B4E-8A7A-19026FCB7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E7B3D-5286-B547-AB62-C61C1D57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73D35-1050-1041-BDA5-6E6A3059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6B0C-AD2A-2049-93B5-5C6D4AC9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3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E53-C0F0-0B4C-AF5D-0329E9E5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FD2D-EED4-A44D-B4F3-C32EE9779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5C585-A871-F34A-A690-F40E277D8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A37EB-20D3-5447-9466-E3A546AF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A030D-6758-1E41-8378-3059BAFF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D77AC-B844-CE46-938B-2A532F42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D19D-0659-FE41-933F-44695D99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49A3D-A180-AA45-ABA1-C13E625CF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6F298-9F2F-0E4A-86B4-DD8AF135E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29E67-A781-5849-B1BC-CBCE82F26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F63BA-3E2E-FF48-9A6B-450B48915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2403A-D463-CA43-9824-63794BD2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87B32-24D2-0547-87ED-BA5C36D6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CF11B-475D-AF40-8177-837447E9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2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DF2A-E259-F146-96D9-C4FC8543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9B9A4-409A-744A-A294-44F4C76C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ECF1E-CC74-BC43-A36E-C5E302F4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63DBF-EEC0-9941-A790-AE955B642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F396C6-A659-124D-888F-3515967E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430E1-D4B0-784C-A0EF-FB252D92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6E6C7-1900-DB47-B5CD-6904FBDCE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3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BFED-884F-0F41-ADA9-26FFDB145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C5986-11BF-4748-BAFE-61A028A23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05444-7599-1046-9EE2-CA0FFB02C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FDD1A-6023-154F-BB88-BD25FA6C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3D5CC-7259-BE43-AFA1-35C3688C3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349C1-E09C-7C48-BA91-D39C6D7A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62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97A5-A6FF-FB4A-BDE7-7CB9E4D54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F8CEB-4A7C-364A-9304-29D03D3529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C62BE-3177-8448-A556-6A5D857CC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6E63B-91D7-7948-BC69-BB821AEA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415CC-6567-324B-9F12-BD6B8259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F8A2B-321B-9A4B-83A4-A5011912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5072D8-3259-3240-B00F-F7281751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0A809-F216-9B41-AEE3-A941A4EFB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6D-EA8C-7648-8E01-501153609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8519-7583-1F49-9CA0-54A3D779D1E8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E9EA9-1EA7-6841-8F8E-77E2C94E1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0833-7D2C-E44C-9DB2-2991AEB01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F988-EEF1-9844-8CD6-CD20BA27C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8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AD1E-F47A-D04F-876B-350456D1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 R0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45A89-281C-AF45-99E5-5E8315A61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6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325873D-014A-8248-A272-2D89A6028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4" y="158302"/>
            <a:ext cx="10719515" cy="66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2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F7E773-1CAC-A14D-8573-3BE059BAA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13165"/>
              </p:ext>
            </p:extLst>
          </p:nvPr>
        </p:nvGraphicFramePr>
        <p:xfrm>
          <a:off x="609600" y="338667"/>
          <a:ext cx="11091332" cy="6180662"/>
        </p:xfrm>
        <a:graphic>
          <a:graphicData uri="http://schemas.openxmlformats.org/drawingml/2006/table">
            <a:tbl>
              <a:tblPr firstRow="1" firstCol="1" bandRow="1"/>
              <a:tblGrid>
                <a:gridCol w="3664972">
                  <a:extLst>
                    <a:ext uri="{9D8B030D-6E8A-4147-A177-3AD203B41FA5}">
                      <a16:colId xmlns:a16="http://schemas.microsoft.com/office/drawing/2014/main" val="2168392918"/>
                    </a:ext>
                  </a:extLst>
                </a:gridCol>
                <a:gridCol w="2282973">
                  <a:extLst>
                    <a:ext uri="{9D8B030D-6E8A-4147-A177-3AD203B41FA5}">
                      <a16:colId xmlns:a16="http://schemas.microsoft.com/office/drawing/2014/main" val="264561364"/>
                    </a:ext>
                  </a:extLst>
                </a:gridCol>
                <a:gridCol w="2592283">
                  <a:extLst>
                    <a:ext uri="{9D8B030D-6E8A-4147-A177-3AD203B41FA5}">
                      <a16:colId xmlns:a16="http://schemas.microsoft.com/office/drawing/2014/main" val="1066502157"/>
                    </a:ext>
                  </a:extLst>
                </a:gridCol>
                <a:gridCol w="2551104">
                  <a:extLst>
                    <a:ext uri="{9D8B030D-6E8A-4147-A177-3AD203B41FA5}">
                      <a16:colId xmlns:a16="http://schemas.microsoft.com/office/drawing/2014/main" val="1049317666"/>
                    </a:ext>
                  </a:extLst>
                </a:gridCol>
              </a:tblGrid>
              <a:tr h="423410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Contact-gamma 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933542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307535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138655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139496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112168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561958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295891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2.026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2.369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3.80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98206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131818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138007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143432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129929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427527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0.751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297210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2.026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2.366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4.00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763942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776893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138423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148732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163012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71863"/>
                  </a:ext>
                </a:extLst>
              </a:tr>
              <a:tr h="42341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0.602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89036"/>
                  </a:ext>
                </a:extLst>
              </a:tr>
              <a:tr h="64885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2.508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4.313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559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9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97EF-D842-C841-961C-0464C3B9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7917963E-1B16-EF47-82B6-2D456A5F6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3456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2462-130D-0442-A7A5-D9FF70951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A1BEA56-5AEA-3D43-A519-7874FE66E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33" y="0"/>
            <a:ext cx="10989733" cy="6868584"/>
          </a:xfrm>
        </p:spPr>
      </p:pic>
    </p:spTree>
    <p:extLst>
      <p:ext uri="{BB962C8B-B14F-4D97-AF65-F5344CB8AC3E}">
        <p14:creationId xmlns:p14="http://schemas.microsoft.com/office/powerpoint/2010/main" val="922654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E0BE7BA-75A2-F840-A9B1-742B8431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22250"/>
            <a:ext cx="10617200" cy="66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6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E58A90-2D26-F74D-9A8D-F8C491248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8419"/>
              </p:ext>
            </p:extLst>
          </p:nvPr>
        </p:nvGraphicFramePr>
        <p:xfrm>
          <a:off x="1042949" y="518378"/>
          <a:ext cx="10106101" cy="5821244"/>
        </p:xfrm>
        <a:graphic>
          <a:graphicData uri="http://schemas.openxmlformats.org/drawingml/2006/table">
            <a:tbl>
              <a:tblPr firstRow="1" firstCol="1" bandRow="1"/>
              <a:tblGrid>
                <a:gridCol w="3955871">
                  <a:extLst>
                    <a:ext uri="{9D8B030D-6E8A-4147-A177-3AD203B41FA5}">
                      <a16:colId xmlns:a16="http://schemas.microsoft.com/office/drawing/2014/main" val="3875982575"/>
                    </a:ext>
                  </a:extLst>
                </a:gridCol>
                <a:gridCol w="2038537">
                  <a:extLst>
                    <a:ext uri="{9D8B030D-6E8A-4147-A177-3AD203B41FA5}">
                      <a16:colId xmlns:a16="http://schemas.microsoft.com/office/drawing/2014/main" val="3274603286"/>
                    </a:ext>
                  </a:extLst>
                </a:gridCol>
                <a:gridCol w="2073156">
                  <a:extLst>
                    <a:ext uri="{9D8B030D-6E8A-4147-A177-3AD203B41FA5}">
                      <a16:colId xmlns:a16="http://schemas.microsoft.com/office/drawing/2014/main" val="3258906391"/>
                    </a:ext>
                  </a:extLst>
                </a:gridCol>
                <a:gridCol w="2038537">
                  <a:extLst>
                    <a:ext uri="{9D8B030D-6E8A-4147-A177-3AD203B41FA5}">
                      <a16:colId xmlns:a16="http://schemas.microsoft.com/office/drawing/2014/main" val="951968809"/>
                    </a:ext>
                  </a:extLst>
                </a:gridCol>
              </a:tblGrid>
              <a:tr h="447788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Shed - alpha 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34903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402403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137647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126587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86420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066052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98526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2.018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2.317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3.37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9381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710974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136852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128321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87554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942214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0.7025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524638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2.020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2.315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3.351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351836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00288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137482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131597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105400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57251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466269"/>
                  </a:ext>
                </a:extLst>
              </a:tr>
              <a:tr h="447788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2.024 / 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2.43 / 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3.63 / 2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2307" marR="122307" marT="1698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60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33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32E7-01BD-8E48-A331-4BA847DB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21E209-2716-6D4B-855D-9E9202544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51220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AFC9-FB72-014A-ABAA-D41448003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EE4176C-580B-864B-A1E5-5D7E8AAEC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3425337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8189FA7-E5AF-674F-BB2E-958BD19E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66" y="179916"/>
            <a:ext cx="10684933" cy="66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4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C0B18C-629A-ED4B-9C1A-7F363ABEE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568225"/>
              </p:ext>
            </p:extLst>
          </p:nvPr>
        </p:nvGraphicFramePr>
        <p:xfrm>
          <a:off x="422856" y="389585"/>
          <a:ext cx="11346288" cy="6078829"/>
        </p:xfrm>
        <a:graphic>
          <a:graphicData uri="http://schemas.openxmlformats.org/drawingml/2006/table">
            <a:tbl>
              <a:tblPr firstRow="1" firstCol="1" bandRow="1"/>
              <a:tblGrid>
                <a:gridCol w="3749219">
                  <a:extLst>
                    <a:ext uri="{9D8B030D-6E8A-4147-A177-3AD203B41FA5}">
                      <a16:colId xmlns:a16="http://schemas.microsoft.com/office/drawing/2014/main" val="903581912"/>
                    </a:ext>
                  </a:extLst>
                </a:gridCol>
                <a:gridCol w="2335451">
                  <a:extLst>
                    <a:ext uri="{9D8B030D-6E8A-4147-A177-3AD203B41FA5}">
                      <a16:colId xmlns:a16="http://schemas.microsoft.com/office/drawing/2014/main" val="3550764668"/>
                    </a:ext>
                  </a:extLst>
                </a:gridCol>
                <a:gridCol w="2651872">
                  <a:extLst>
                    <a:ext uri="{9D8B030D-6E8A-4147-A177-3AD203B41FA5}">
                      <a16:colId xmlns:a16="http://schemas.microsoft.com/office/drawing/2014/main" val="1141836393"/>
                    </a:ext>
                  </a:extLst>
                </a:gridCol>
                <a:gridCol w="2609746">
                  <a:extLst>
                    <a:ext uri="{9D8B030D-6E8A-4147-A177-3AD203B41FA5}">
                      <a16:colId xmlns:a16="http://schemas.microsoft.com/office/drawing/2014/main" val="1692995939"/>
                    </a:ext>
                  </a:extLst>
                </a:gridCol>
              </a:tblGrid>
              <a:tr h="416434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Shed - gamma 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821643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193866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138073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137687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110986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057739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088664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2.017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2.313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3.386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74450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29536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138498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138928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125219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52637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692347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2.013 / 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2.318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3.382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074241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378457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138654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145770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132267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388844"/>
                  </a:ext>
                </a:extLst>
              </a:tr>
              <a:tr h="41643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0.591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897218"/>
                  </a:ext>
                </a:extLst>
              </a:tr>
              <a:tr h="63816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2.030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2.439 / 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3.654 / 2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4304" marR="114304" marT="15876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000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9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E027299-B4D0-E549-B466-B305A796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4408"/>
            <a:ext cx="10517746" cy="65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7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7602-6182-734A-B6B4-C72E58C0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BFD41EB4-3C5A-7740-B857-F45CE641F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239667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9A68-25DF-B34C-B6A9-55C307BE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34AED7E-3BE7-0448-8DD4-15ACDBB9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597467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D48220-7ECB-E84E-A953-76CED22F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98" y="343436"/>
            <a:ext cx="10423301" cy="65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28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E764C3-7A2D-854F-94E9-EF4D14590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612985"/>
              </p:ext>
            </p:extLst>
          </p:nvPr>
        </p:nvGraphicFramePr>
        <p:xfrm>
          <a:off x="643466" y="795167"/>
          <a:ext cx="10905067" cy="5267665"/>
        </p:xfrm>
        <a:graphic>
          <a:graphicData uri="http://schemas.openxmlformats.org/drawingml/2006/table">
            <a:tbl>
              <a:tblPr firstRow="1" firstCol="1" bandRow="1"/>
              <a:tblGrid>
                <a:gridCol w="4339215">
                  <a:extLst>
                    <a:ext uri="{9D8B030D-6E8A-4147-A177-3AD203B41FA5}">
                      <a16:colId xmlns:a16="http://schemas.microsoft.com/office/drawing/2014/main" val="923420248"/>
                    </a:ext>
                  </a:extLst>
                </a:gridCol>
                <a:gridCol w="2109175">
                  <a:extLst>
                    <a:ext uri="{9D8B030D-6E8A-4147-A177-3AD203B41FA5}">
                      <a16:colId xmlns:a16="http://schemas.microsoft.com/office/drawing/2014/main" val="3515446036"/>
                    </a:ext>
                  </a:extLst>
                </a:gridCol>
                <a:gridCol w="2143222">
                  <a:extLst>
                    <a:ext uri="{9D8B030D-6E8A-4147-A177-3AD203B41FA5}">
                      <a16:colId xmlns:a16="http://schemas.microsoft.com/office/drawing/2014/main" val="2797999195"/>
                    </a:ext>
                  </a:extLst>
                </a:gridCol>
                <a:gridCol w="2313455">
                  <a:extLst>
                    <a:ext uri="{9D8B030D-6E8A-4147-A177-3AD203B41FA5}">
                      <a16:colId xmlns:a16="http://schemas.microsoft.com/office/drawing/2014/main" val="2632959136"/>
                    </a:ext>
                  </a:extLst>
                </a:gridCol>
              </a:tblGrid>
              <a:tr h="405205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Alpha – gamma 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42455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325278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137637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138319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132893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32563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507376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2.123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72053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95320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134953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139547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137483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065737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0.5172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090728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2.067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2.109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074746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953977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137355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136998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139328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455621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0.5019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0.5230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774619"/>
                  </a:ext>
                </a:extLst>
              </a:tr>
              <a:tr h="40520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2.003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2.043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2.0919 / 2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646" marR="129646" marT="18007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27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495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E617-34DC-924F-8D72-74F1D6C5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6850C330-B871-E142-96FD-A4D1A5EA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41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177105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7148-42BB-A749-A311-E6DCB8E43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BF1BE29-69A8-6844-A104-3F1F587A0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2815462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B324-3CB7-2B4F-9BF2-6C44B89B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4CF4-3889-AB48-89C6-543DF78F2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1E1F891-5263-FB42-A6C5-D8B9628D7C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"/>
            <a:ext cx="12192000" cy="68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14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76E5-65D3-284F-A412-8C53686E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lendar, scatter chart&#10;&#10;Description automatically generated">
            <a:extLst>
              <a:ext uri="{FF2B5EF4-FFF2-40B4-BE49-F238E27FC236}">
                <a16:creationId xmlns:a16="http://schemas.microsoft.com/office/drawing/2014/main" id="{1E93B0F7-0C66-8F4A-89EA-827C695E0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283" y="0"/>
            <a:ext cx="10983433" cy="6864646"/>
          </a:xfrm>
        </p:spPr>
      </p:pic>
    </p:spTree>
    <p:extLst>
      <p:ext uri="{BB962C8B-B14F-4D97-AF65-F5344CB8AC3E}">
        <p14:creationId xmlns:p14="http://schemas.microsoft.com/office/powerpoint/2010/main" val="1673154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AF12-A521-DF4E-8099-33ABA443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18F59C1-6B68-3743-8998-2EC1E5B13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63715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A793-69F0-B24D-82F3-F77751C9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A245867-06DE-EC44-95F7-32A274D7E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08633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A85886-76CE-024D-93E2-6F47C1139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579602"/>
              </p:ext>
            </p:extLst>
          </p:nvPr>
        </p:nvGraphicFramePr>
        <p:xfrm>
          <a:off x="643467" y="791178"/>
          <a:ext cx="10905067" cy="5275647"/>
        </p:xfrm>
        <a:graphic>
          <a:graphicData uri="http://schemas.openxmlformats.org/drawingml/2006/table">
            <a:tbl>
              <a:tblPr firstRow="1" firstCol="1" bandRow="1"/>
              <a:tblGrid>
                <a:gridCol w="4145162">
                  <a:extLst>
                    <a:ext uri="{9D8B030D-6E8A-4147-A177-3AD203B41FA5}">
                      <a16:colId xmlns:a16="http://schemas.microsoft.com/office/drawing/2014/main" val="1788259517"/>
                    </a:ext>
                  </a:extLst>
                </a:gridCol>
                <a:gridCol w="2085002">
                  <a:extLst>
                    <a:ext uri="{9D8B030D-6E8A-4147-A177-3AD203B41FA5}">
                      <a16:colId xmlns:a16="http://schemas.microsoft.com/office/drawing/2014/main" val="970912806"/>
                    </a:ext>
                  </a:extLst>
                </a:gridCol>
                <a:gridCol w="2356422">
                  <a:extLst>
                    <a:ext uri="{9D8B030D-6E8A-4147-A177-3AD203B41FA5}">
                      <a16:colId xmlns:a16="http://schemas.microsoft.com/office/drawing/2014/main" val="2442675540"/>
                    </a:ext>
                  </a:extLst>
                </a:gridCol>
                <a:gridCol w="2318481">
                  <a:extLst>
                    <a:ext uri="{9D8B030D-6E8A-4147-A177-3AD203B41FA5}">
                      <a16:colId xmlns:a16="http://schemas.microsoft.com/office/drawing/2014/main" val="186517712"/>
                    </a:ext>
                  </a:extLst>
                </a:gridCol>
              </a:tblGrid>
              <a:tr h="405819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Contact-Shed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350335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88338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137218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128703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21965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656699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0.827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56062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2.64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834733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36297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138846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147533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61908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136278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0.670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0.861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523220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2.05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7.17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777953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301644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136676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108204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1178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45136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0.507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0.582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0.795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865501"/>
                  </a:ext>
                </a:extLst>
              </a:tr>
              <a:tr h="40581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2.02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2.39 /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3.643 / 2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162" marR="129162" marT="17939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972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649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62A60CF-2922-C244-8A74-2FBF7AC5D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75"/>
          <a:stretch/>
        </p:blipFill>
        <p:spPr>
          <a:xfrm>
            <a:off x="7391400" y="0"/>
            <a:ext cx="3766457" cy="6858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B872F8E-AB21-1447-8F86-13A2A91E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26" r="33234"/>
          <a:stretch/>
        </p:blipFill>
        <p:spPr>
          <a:xfrm>
            <a:off x="489858" y="0"/>
            <a:ext cx="3559629" cy="6858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AFC10B-7E52-2B41-83CD-4433E89B65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66"/>
          <a:stretch/>
        </p:blipFill>
        <p:spPr>
          <a:xfrm>
            <a:off x="4049487" y="0"/>
            <a:ext cx="364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12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38A4-E411-874C-82C4-36A1DB5D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913022-45E7-4542-9CD7-1D82EBAB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180" y="16612"/>
            <a:ext cx="10919639" cy="6824775"/>
          </a:xfrm>
        </p:spPr>
      </p:pic>
    </p:spTree>
    <p:extLst>
      <p:ext uri="{BB962C8B-B14F-4D97-AF65-F5344CB8AC3E}">
        <p14:creationId xmlns:p14="http://schemas.microsoft.com/office/powerpoint/2010/main" val="2154102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D3D7-8725-4D47-B592-9039D2A3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B3EAFE5-97DD-8F49-A0D6-EA46BEC87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91860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89E6-DE79-994A-A989-6AFD313C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B3EFE861-4631-8A45-9F6B-D0FC57A7D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535928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6F5C8-D8E3-9D4C-8465-2C0832D4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R0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D269-965A-3545-9752-2C6F6A25F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18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9A26-2C3E-D544-A3BC-76D2CD508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 individuals 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BF6832BC-1612-2E49-911C-50D72A0F8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731294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9923-D2B2-704B-8582-793F4D03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individuals 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513EB37-3FA4-C94F-ABE2-D3149F6CE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331221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C2A6-3808-514E-822D-F9F41761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9150E15-6F54-304D-8915-AF6E96596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2762788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2650-4A07-E447-9213-22AE66B4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10F4F4-A692-1E45-9E52-F474F803E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34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25868-F994-7A4E-BBFF-0ECD8B6F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shed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403AAC9-B7DB-F94D-BA6B-98ACE1BE9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0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869A-BE5E-6D43-ABA9-5377BA5F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, box and whisker chart&#10;&#10;Description automatically generated">
            <a:extLst>
              <a:ext uri="{FF2B5EF4-FFF2-40B4-BE49-F238E27FC236}">
                <a16:creationId xmlns:a16="http://schemas.microsoft.com/office/drawing/2014/main" id="{AEE2D9C2-90E1-2F49-9935-2A5605229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19585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4A08E-C47C-744C-84ED-FF720A19B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9F40828B-304E-F94D-A35E-E18782098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08905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B462-5B45-274D-8786-BE6AFAA1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alpha</a:t>
            </a:r>
          </a:p>
        </p:txBody>
      </p:sp>
      <p:pic>
        <p:nvPicPr>
          <p:cNvPr id="7" name="Content Placeholder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0783846-C10C-6E44-813C-6C60C016E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544229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6D5B-7266-8945-BA5B-0286BC51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FE1B-FAB6-9A4C-B8FC-25C75858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6869533-9839-094B-AAFB-042F21B2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9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44FDE-855B-A144-9C1F-15C98D23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gamma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C0193A1-7C73-5246-A8EA-D3591B425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380" y="1927225"/>
            <a:ext cx="7889239" cy="4930775"/>
          </a:xfrm>
        </p:spPr>
      </p:pic>
    </p:spTree>
    <p:extLst>
      <p:ext uri="{BB962C8B-B14F-4D97-AF65-F5344CB8AC3E}">
        <p14:creationId xmlns:p14="http://schemas.microsoft.com/office/powerpoint/2010/main" val="906980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84D5-E8A0-F94C-B0A1-F8779A6B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FF7276B-B24E-0348-A245-74E615B27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57" y="0"/>
            <a:ext cx="10983686" cy="6864805"/>
          </a:xfrm>
        </p:spPr>
      </p:pic>
    </p:spTree>
    <p:extLst>
      <p:ext uri="{BB962C8B-B14F-4D97-AF65-F5344CB8AC3E}">
        <p14:creationId xmlns:p14="http://schemas.microsoft.com/office/powerpoint/2010/main" val="1547988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9FE3-6005-024B-8B78-E4CE5FE3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0AF524-00CB-4641-8AA6-280025F11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85256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7B3C2-5153-0D46-B4E5-470DDF2E1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1B49A4EA-37DD-5441-B079-E4C194F4D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816131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25B0-C244-C643-A96E-03FE51D2B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Shed alpha</a:t>
            </a: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1861809-B59B-5446-988B-C306CAD2D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767072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AE93-755F-2E41-B2B1-EAB1249D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AA9A1835-44AA-B548-BE44-5C8B4DD66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57" y="0"/>
            <a:ext cx="10983686" cy="6864805"/>
          </a:xfrm>
        </p:spPr>
      </p:pic>
    </p:spTree>
    <p:extLst>
      <p:ext uri="{BB962C8B-B14F-4D97-AF65-F5344CB8AC3E}">
        <p14:creationId xmlns:p14="http://schemas.microsoft.com/office/powerpoint/2010/main" val="221079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8BC2-1AD0-2D47-85AC-5492609E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gamma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7E034A8-499E-744F-8F43-D8FC0F0AA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49255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5881-D1C7-3C4B-B173-4BDE635E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907F194B-F2D8-524F-A89E-AC4EFFAB4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218490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571E-D0B2-7F4A-B18B-42255C52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6A6DF-DA47-B949-B7EE-7D22D723A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ext, white, decorated, bathroom&#10;&#10;Description automatically generated">
            <a:extLst>
              <a:ext uri="{FF2B5EF4-FFF2-40B4-BE49-F238E27FC236}">
                <a16:creationId xmlns:a16="http://schemas.microsoft.com/office/drawing/2014/main" id="{A1D7D1FB-1B87-4C4E-9417-5B57AB93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70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C2B6-920B-EC49-B436-EAF72AAF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R0 </a:t>
            </a:r>
            <a:r>
              <a:rPr lang="en-US" dirty="0" err="1"/>
              <a:t>plotszas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389696-0AA3-5E4F-A4BA-610BF65E7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73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622D-9C2D-E54E-8214-B5FD5C3E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7BF6F4F-AFE2-6540-8F53-180766A1A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350360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4772-B24D-6140-AA19-529E03B9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6F7A4C0-5108-DD48-A0F0-BA005AEBD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788028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F979-5435-794E-83B3-E5EDD623B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indoor, colorful, several&#10;&#10;Description automatically generated">
            <a:extLst>
              <a:ext uri="{FF2B5EF4-FFF2-40B4-BE49-F238E27FC236}">
                <a16:creationId xmlns:a16="http://schemas.microsoft.com/office/drawing/2014/main" id="{6C2690FE-2BBA-DC47-9A5C-ABE0029FE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494" y="57433"/>
            <a:ext cx="10789011" cy="6743133"/>
          </a:xfrm>
        </p:spPr>
      </p:pic>
    </p:spTree>
    <p:extLst>
      <p:ext uri="{BB962C8B-B14F-4D97-AF65-F5344CB8AC3E}">
        <p14:creationId xmlns:p14="http://schemas.microsoft.com/office/powerpoint/2010/main" val="727164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0469-84EA-214A-9824-0CDC8886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6AE68-DEB1-DF48-884F-24085D688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84F688C-0DED-DB44-840C-EF4DD158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86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6E50-5EFB-6B49-BB81-C5CB3BE2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 R0</a:t>
            </a:r>
          </a:p>
        </p:txBody>
      </p:sp>
      <p:pic>
        <p:nvPicPr>
          <p:cNvPr id="5" name="Content Placeholder 4" descr="A picture containing text, sky, indoor&#10;&#10;Description automatically generated">
            <a:extLst>
              <a:ext uri="{FF2B5EF4-FFF2-40B4-BE49-F238E27FC236}">
                <a16:creationId xmlns:a16="http://schemas.microsoft.com/office/drawing/2014/main" id="{6E9B7716-3B3B-1341-9BB3-24D154192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456" y="0"/>
            <a:ext cx="10987088" cy="68669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24850D-0E57-1C4E-821B-2FAB536A33B7}"/>
              </a:ext>
            </a:extLst>
          </p:cNvPr>
          <p:cNvSpPr txBox="1"/>
          <p:nvPr/>
        </p:nvSpPr>
        <p:spPr>
          <a:xfrm>
            <a:off x="214313" y="60007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 R0</a:t>
            </a:r>
          </a:p>
        </p:txBody>
      </p:sp>
    </p:spTree>
    <p:extLst>
      <p:ext uri="{BB962C8B-B14F-4D97-AF65-F5344CB8AC3E}">
        <p14:creationId xmlns:p14="http://schemas.microsoft.com/office/powerpoint/2010/main" val="17003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AF12-A521-DF4E-8099-33ABA443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18F59C1-6B68-3743-8998-2EC1E5B13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176143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D099-402D-914D-958A-F7EE3D54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9A79E1E-5FD4-E744-83DD-41EE25538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141769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B48B-BB53-964F-9A16-C1B3B60F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6721130-C5D3-9D46-A524-32BE341BF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337541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18E3C70C-0866-0047-9229-B8A18BB2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4" y="93908"/>
            <a:ext cx="10822546" cy="676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23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5DDC-473A-894A-B84B-1BAC32AD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B46A4C4-17A1-4F43-A9EA-452F69CA3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692" y="31551"/>
            <a:ext cx="10972483" cy="68578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22858-3325-9441-BA16-AE2956DF789F}"/>
              </a:ext>
            </a:extLst>
          </p:cNvPr>
          <p:cNvSpPr txBox="1"/>
          <p:nvPr/>
        </p:nvSpPr>
        <p:spPr>
          <a:xfrm>
            <a:off x="214313" y="60007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 R0</a:t>
            </a:r>
          </a:p>
        </p:txBody>
      </p:sp>
    </p:spTree>
    <p:extLst>
      <p:ext uri="{BB962C8B-B14F-4D97-AF65-F5344CB8AC3E}">
        <p14:creationId xmlns:p14="http://schemas.microsoft.com/office/powerpoint/2010/main" val="2606500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12F9-A0D3-F04C-8808-67002050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87915F3-F5F9-7040-8334-5C79110CB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22" y="27951"/>
            <a:ext cx="10883355" cy="6802098"/>
          </a:xfrm>
        </p:spPr>
      </p:pic>
    </p:spTree>
    <p:extLst>
      <p:ext uri="{BB962C8B-B14F-4D97-AF65-F5344CB8AC3E}">
        <p14:creationId xmlns:p14="http://schemas.microsoft.com/office/powerpoint/2010/main" val="67817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3801-7252-A94E-A71C-6E6BB760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2EE03F-B3D1-8046-85B7-65561CC0A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57" y="0"/>
            <a:ext cx="10983686" cy="6864805"/>
          </a:xfrm>
        </p:spPr>
      </p:pic>
    </p:spTree>
    <p:extLst>
      <p:ext uri="{BB962C8B-B14F-4D97-AF65-F5344CB8AC3E}">
        <p14:creationId xmlns:p14="http://schemas.microsoft.com/office/powerpoint/2010/main" val="3587886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6E94-F708-DE40-8291-E3FCA9052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46264F-3A36-4E4A-AFC5-9FFD3A305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408" y="6009"/>
            <a:ext cx="10963184" cy="6851991"/>
          </a:xfrm>
        </p:spPr>
      </p:pic>
    </p:spTree>
    <p:extLst>
      <p:ext uri="{BB962C8B-B14F-4D97-AF65-F5344CB8AC3E}">
        <p14:creationId xmlns:p14="http://schemas.microsoft.com/office/powerpoint/2010/main" val="1886075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AC002-2D02-7046-9090-79AC4D42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356244-D6FE-C440-8C81-B0C987D8F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646899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CFEF-272D-F448-91F5-00434407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BC29580-3301-9B43-94EC-CEC750687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702101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9BB2-80DA-3642-8316-C7B9AB4E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308878-E58C-1049-8377-959B9B15B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124574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8466-13AB-574A-8A24-4D04E13D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8E6AECD-C918-BD40-94D4-CDFA764BE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417064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B917-CC76-D548-969D-C6222585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044538-04B5-8C42-BF57-471F31473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57" y="0"/>
            <a:ext cx="10983686" cy="6864805"/>
          </a:xfrm>
        </p:spPr>
      </p:pic>
    </p:spTree>
    <p:extLst>
      <p:ext uri="{BB962C8B-B14F-4D97-AF65-F5344CB8AC3E}">
        <p14:creationId xmlns:p14="http://schemas.microsoft.com/office/powerpoint/2010/main" val="659489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258C-D165-ED44-ADBB-44FC298F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FB9FC31-7D74-1745-85C7-B16557ECB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2595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760D8D-F105-A645-8421-BBF039346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092889"/>
              </p:ext>
            </p:extLst>
          </p:nvPr>
        </p:nvGraphicFramePr>
        <p:xfrm>
          <a:off x="1079635" y="643464"/>
          <a:ext cx="9706159" cy="5571072"/>
        </p:xfrm>
        <a:graphic>
          <a:graphicData uri="http://schemas.openxmlformats.org/drawingml/2006/table">
            <a:tbl>
              <a:tblPr firstRow="1" firstCol="1" bandRow="1"/>
              <a:tblGrid>
                <a:gridCol w="3838462">
                  <a:extLst>
                    <a:ext uri="{9D8B030D-6E8A-4147-A177-3AD203B41FA5}">
                      <a16:colId xmlns:a16="http://schemas.microsoft.com/office/drawing/2014/main" val="558163099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4099451389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3875426821"/>
                    </a:ext>
                  </a:extLst>
                </a:gridCol>
                <a:gridCol w="1955899">
                  <a:extLst>
                    <a:ext uri="{9D8B030D-6E8A-4147-A177-3AD203B41FA5}">
                      <a16:colId xmlns:a16="http://schemas.microsoft.com/office/drawing/2014/main" val="3683603405"/>
                    </a:ext>
                  </a:extLst>
                </a:gridCol>
              </a:tblGrid>
              <a:tr h="428544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Contact-alpha 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Medium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843350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968731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137462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128172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95958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059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0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0.5048232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0.5777081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0.7326122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164153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2.362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3.728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45973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856423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137805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127885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98910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668195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0.5043504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0.579114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0.7460924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721935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2.013162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2.370367 / 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3.92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64673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Covariation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07099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137178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133676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113970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0441546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no infections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0.5091414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0.6020078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0.7675704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559396"/>
                  </a:ext>
                </a:extLst>
              </a:tr>
              <a:tr h="428544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Mean/median secondary infection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>
                      <a:noFill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2.032791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2.506973 / 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4.291053 / 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785" marR="132785" marT="18442" marB="0">
                    <a:lnL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717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06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FBD7-EC56-EB42-BC73-FCAD5E5E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EDF7915-5BAD-B844-89DB-D699E2B6A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759466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E7B5-CA8C-3643-9D59-6DD224CF7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7B58C62-AF8F-3F44-91E3-CA4D3DF80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473748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22737-2708-B54E-A68D-DA922100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964BF9C5-EDC8-5A41-B333-03B472EA0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6205768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FD05A37E-D546-FC45-8D15-07EB78E8CC03}"/>
              </a:ext>
            </a:extLst>
          </p:cNvPr>
          <p:cNvGrpSpPr/>
          <p:nvPr/>
        </p:nvGrpSpPr>
        <p:grpSpPr>
          <a:xfrm>
            <a:off x="3178628" y="380999"/>
            <a:ext cx="6322559" cy="5373550"/>
            <a:chOff x="3178628" y="272142"/>
            <a:chExt cx="6322559" cy="53735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02A044-E693-F343-89F3-6D317F791C99}"/>
                </a:ext>
              </a:extLst>
            </p:cNvPr>
            <p:cNvSpPr/>
            <p:nvPr/>
          </p:nvSpPr>
          <p:spPr>
            <a:xfrm>
              <a:off x="5156423" y="2981901"/>
              <a:ext cx="4224679" cy="26637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4C4F07D-C5B2-3640-9922-286806B745FC}"/>
                </a:ext>
              </a:extLst>
            </p:cNvPr>
            <p:cNvSpPr/>
            <p:nvPr/>
          </p:nvSpPr>
          <p:spPr>
            <a:xfrm>
              <a:off x="3178628" y="3036332"/>
              <a:ext cx="4102553" cy="26093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0AD272-1444-1346-9B4B-E574CC42CE4E}"/>
                </a:ext>
              </a:extLst>
            </p:cNvPr>
            <p:cNvSpPr txBox="1"/>
            <p:nvPr/>
          </p:nvSpPr>
          <p:spPr>
            <a:xfrm>
              <a:off x="5328557" y="272142"/>
              <a:ext cx="153488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Epidemic Size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B0CFAE-FA19-734E-AD8C-60E9FDC2331C}"/>
                </a:ext>
              </a:extLst>
            </p:cNvPr>
            <p:cNvSpPr txBox="1"/>
            <p:nvPr/>
          </p:nvSpPr>
          <p:spPr>
            <a:xfrm>
              <a:off x="3178628" y="1403866"/>
              <a:ext cx="10831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recovery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99185F-1212-E04D-88D2-7C6B8204EBBC}"/>
                </a:ext>
              </a:extLst>
            </p:cNvPr>
            <p:cNvSpPr txBox="1"/>
            <p:nvPr/>
          </p:nvSpPr>
          <p:spPr>
            <a:xfrm>
              <a:off x="4846182" y="1403866"/>
              <a:ext cx="10831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virulence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BC96A5-4691-2649-8425-3410F04DBA46}"/>
                </a:ext>
              </a:extLst>
            </p:cNvPr>
            <p:cNvSpPr txBox="1"/>
            <p:nvPr/>
          </p:nvSpPr>
          <p:spPr>
            <a:xfrm>
              <a:off x="6513738" y="1425246"/>
              <a:ext cx="153488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infectiousness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F6D9EA-D2B4-E045-833F-563C39B15212}"/>
                </a:ext>
              </a:extLst>
            </p:cNvPr>
            <p:cNvSpPr txBox="1"/>
            <p:nvPr/>
          </p:nvSpPr>
          <p:spPr>
            <a:xfrm>
              <a:off x="8407171" y="1403866"/>
              <a:ext cx="10940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contacts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E928D0-93AF-3741-AFAD-0A778883490B}"/>
                </a:ext>
              </a:extLst>
            </p:cNvPr>
            <p:cNvSpPr txBox="1"/>
            <p:nvPr/>
          </p:nvSpPr>
          <p:spPr>
            <a:xfrm>
              <a:off x="3896067" y="2611202"/>
              <a:ext cx="1264781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within-host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15D9FD-4F9C-D744-9F81-618704D9D1F1}"/>
                </a:ext>
              </a:extLst>
            </p:cNvPr>
            <p:cNvSpPr txBox="1"/>
            <p:nvPr/>
          </p:nvSpPr>
          <p:spPr>
            <a:xfrm>
              <a:off x="6928074" y="2611203"/>
              <a:ext cx="1264781" cy="3231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between-host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F36F1B-0382-7142-B91D-D49276E5F7B8}"/>
                </a:ext>
              </a:extLst>
            </p:cNvPr>
            <p:cNvSpPr txBox="1"/>
            <p:nvPr/>
          </p:nvSpPr>
          <p:spPr>
            <a:xfrm>
              <a:off x="5443536" y="3505200"/>
              <a:ext cx="183764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/>
                <a:t>coinfection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/>
                <a:t>individual variation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/>
                <a:t>community structure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/>
                <a:t>abiotic factors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E7588D-4372-7D45-A06B-2573D81BE8FA}"/>
                </a:ext>
              </a:extLst>
            </p:cNvPr>
            <p:cNvSpPr txBox="1"/>
            <p:nvPr/>
          </p:nvSpPr>
          <p:spPr>
            <a:xfrm>
              <a:off x="3342934" y="3966865"/>
              <a:ext cx="183764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/>
                <a:t>immune mechanisms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3CE7CC-A4F2-614C-9BF1-F8CCFAA1B6C9}"/>
                </a:ext>
              </a:extLst>
            </p:cNvPr>
            <p:cNvSpPr txBox="1"/>
            <p:nvPr/>
          </p:nvSpPr>
          <p:spPr>
            <a:xfrm>
              <a:off x="7544138" y="3966865"/>
              <a:ext cx="183764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500" dirty="0"/>
                <a:t>demography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DB6715-B34B-FB46-BAB9-3EA67F90A566}"/>
                </a:ext>
              </a:extLst>
            </p:cNvPr>
            <p:cNvSpPr/>
            <p:nvPr/>
          </p:nvSpPr>
          <p:spPr>
            <a:xfrm>
              <a:off x="5058452" y="2981902"/>
              <a:ext cx="4322650" cy="26565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A21FD9-A891-6D40-B370-CA5CE0BA7959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H="1" flipV="1">
              <a:off x="3720193" y="1773198"/>
              <a:ext cx="530000" cy="8380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8A85079-FCF8-EF4A-ABDA-D09D8747B198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4735285" y="1773198"/>
              <a:ext cx="652462" cy="8380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4ED54C8-C89C-0344-B04D-C2B7CA250548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 flipV="1">
              <a:off x="5160848" y="1609912"/>
              <a:ext cx="1352890" cy="11628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04E2F84-7DBB-1945-8308-7DA35296986B}"/>
                </a:ext>
              </a:extLst>
            </p:cNvPr>
            <p:cNvCxnSpPr>
              <a:cxnSpLocks/>
              <a:stCxn id="10" idx="3"/>
              <a:endCxn id="8" idx="2"/>
            </p:cNvCxnSpPr>
            <p:nvPr/>
          </p:nvCxnSpPr>
          <p:spPr>
            <a:xfrm flipV="1">
              <a:off x="8192855" y="1773198"/>
              <a:ext cx="761324" cy="9995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F0BFCB0-A9DD-6140-88E5-881D4386C366}"/>
                </a:ext>
              </a:extLst>
            </p:cNvPr>
            <p:cNvCxnSpPr>
              <a:cxnSpLocks/>
              <a:stCxn id="5" idx="0"/>
              <a:endCxn id="4" idx="2"/>
            </p:cNvCxnSpPr>
            <p:nvPr/>
          </p:nvCxnSpPr>
          <p:spPr>
            <a:xfrm flipV="1">
              <a:off x="3720193" y="641474"/>
              <a:ext cx="2375807" cy="762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6146DC0-48B7-3B41-B7A3-EF90369E7980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5387747" y="641474"/>
              <a:ext cx="708253" cy="762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933529F-7E66-F043-BC9B-5D982699B43D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H="1" flipV="1">
              <a:off x="6096000" y="641474"/>
              <a:ext cx="1185181" cy="7837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D7AF634-62E5-F048-A5A6-537A57AD1197}"/>
                </a:ext>
              </a:extLst>
            </p:cNvPr>
            <p:cNvCxnSpPr>
              <a:cxnSpLocks/>
              <a:stCxn id="8" idx="0"/>
              <a:endCxn id="4" idx="2"/>
            </p:cNvCxnSpPr>
            <p:nvPr/>
          </p:nvCxnSpPr>
          <p:spPr>
            <a:xfrm flipH="1" flipV="1">
              <a:off x="6096000" y="641474"/>
              <a:ext cx="2858179" cy="7623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9D0CF84-09C4-B94B-899B-F28BE28746FE}"/>
              </a:ext>
            </a:extLst>
          </p:cNvPr>
          <p:cNvSpPr txBox="1"/>
          <p:nvPr/>
        </p:nvSpPr>
        <p:spPr>
          <a:xfrm>
            <a:off x="7525089" y="4352721"/>
            <a:ext cx="1837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Ecological interactions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2C9A31-D557-D04A-8244-D78B5A6EAC0F}"/>
              </a:ext>
            </a:extLst>
          </p:cNvPr>
          <p:cNvSpPr txBox="1"/>
          <p:nvPr/>
        </p:nvSpPr>
        <p:spPr>
          <a:xfrm>
            <a:off x="10045469" y="1512723"/>
            <a:ext cx="14933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demography</a:t>
            </a:r>
          </a:p>
        </p:txBody>
      </p:sp>
    </p:spTree>
    <p:extLst>
      <p:ext uri="{BB962C8B-B14F-4D97-AF65-F5344CB8AC3E}">
        <p14:creationId xmlns:p14="http://schemas.microsoft.com/office/powerpoint/2010/main" val="17470237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77443-6362-5248-8988-941BA230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77875B64-E5B4-884B-AABF-7C64A254B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16882727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CD7B-BAF0-E24A-AB15-B91ADF2C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59A2C96-CC6C-6F48-A5FD-2E85B83D7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-1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078198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DA6E-4412-1445-A93E-2897CEB7B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8033BAC-1243-7A4D-AE46-1F86E9FF0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104518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77F4-17F8-4340-9834-CE183A23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F220748-F166-8443-93BA-CC28F7390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408284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D017-E0E0-FE44-8072-1B6C231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3B40EAC-9E25-C14D-AE5D-BF3F321A2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2098169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8FBDA42-10AA-744E-AA0C-9FF97AD5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14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053D-3A24-DF45-9F33-FF8B3EBF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D17ECE-416D-8543-9F74-E83FFC30C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635755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C0B3-7BD7-A040-B00B-27F27F1F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193A1F5-D39B-3945-A04D-46E93EDCE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42833265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CAB5-F189-164F-8897-C834BB3A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8717701-D735-894C-AA1B-AEE130034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22156612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C6B5-F22F-AB4D-9382-922C1C6A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89E6AF0-F91F-6A4A-B17C-0B178A541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2674406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B9F9-54C2-CA48-983C-2AB6D5540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E1881FA-044C-A048-92FE-144CA4402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815210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E883-5FEE-EF4E-B4FF-A5374171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8199A867-C4B5-5848-AD54-32001D17D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6715322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482F-96A6-2B40-8881-8A81B5F7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4BA4D46-F9AD-AC45-AA57-5837391A0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134518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8B18-AFF2-154D-9C45-681E7CB5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2153536-2798-C14B-8E5E-FBCDBA845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1"/>
          </a:xfrm>
        </p:spPr>
      </p:pic>
    </p:spTree>
    <p:extLst>
      <p:ext uri="{BB962C8B-B14F-4D97-AF65-F5344CB8AC3E}">
        <p14:creationId xmlns:p14="http://schemas.microsoft.com/office/powerpoint/2010/main" val="391230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114113</TotalTime>
  <Words>650</Words>
  <Application>Microsoft Macintosh PowerPoint</Application>
  <PresentationFormat>Widescreen</PresentationFormat>
  <Paragraphs>350</Paragraphs>
  <Slides>85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Times</vt:lpstr>
      <vt:lpstr>Office Theme</vt:lpstr>
      <vt:lpstr>Med R0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 R0 plots</vt:lpstr>
      <vt:lpstr>S individuals </vt:lpstr>
      <vt:lpstr>I individuals </vt:lpstr>
      <vt:lpstr>PowerPoint Presentation</vt:lpstr>
      <vt:lpstr>PowerPoint Presentation</vt:lpstr>
      <vt:lpstr>Contact shed</vt:lpstr>
      <vt:lpstr>PowerPoint Presentation</vt:lpstr>
      <vt:lpstr>Contact alpha</vt:lpstr>
      <vt:lpstr>PowerPoint Presentation</vt:lpstr>
      <vt:lpstr>Contact gamma</vt:lpstr>
      <vt:lpstr>PowerPoint Presentation</vt:lpstr>
      <vt:lpstr>Shed gamma</vt:lpstr>
      <vt:lpstr>PowerPoint Presentation</vt:lpstr>
      <vt:lpstr>Shed alpha</vt:lpstr>
      <vt:lpstr>PowerPoint Presentation</vt:lpstr>
      <vt:lpstr>Alpha gamma</vt:lpstr>
      <vt:lpstr>PowerPoint Presentation</vt:lpstr>
      <vt:lpstr>Low R0 plotszas</vt:lpstr>
      <vt:lpstr>PowerPoint Presentation</vt:lpstr>
      <vt:lpstr>PowerPoint Presentation</vt:lpstr>
      <vt:lpstr>PowerPoint Presentation</vt:lpstr>
      <vt:lpstr>PowerPoint Presentation</vt:lpstr>
      <vt:lpstr>Hi R0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Beagle</dc:creator>
  <cp:lastModifiedBy>Alexis Beagle</cp:lastModifiedBy>
  <cp:revision>121</cp:revision>
  <dcterms:created xsi:type="dcterms:W3CDTF">2021-07-09T20:20:07Z</dcterms:created>
  <dcterms:modified xsi:type="dcterms:W3CDTF">2021-10-19T19:43:57Z</dcterms:modified>
</cp:coreProperties>
</file>